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6" r:id="rId18"/>
    <p:sldId id="264" r:id="rId19"/>
    <p:sldId id="273" r:id="rId20"/>
    <p:sldId id="299" r:id="rId21"/>
    <p:sldId id="302" r:id="rId22"/>
    <p:sldId id="308" r:id="rId23"/>
    <p:sldId id="301" r:id="rId24"/>
    <p:sldId id="300" r:id="rId25"/>
    <p:sldId id="305" r:id="rId26"/>
    <p:sldId id="306" r:id="rId27"/>
    <p:sldId id="307" r:id="rId28"/>
    <p:sldId id="29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2882" autoAdjust="0"/>
  </p:normalViewPr>
  <p:slideViewPr>
    <p:cSldViewPr snapToGrid="0">
      <p:cViewPr varScale="1">
        <p:scale>
          <a:sx n="63" d="100"/>
          <a:sy n="63" d="100"/>
        </p:scale>
        <p:origin x="77"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image" Target="../media/image33.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19</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64979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154140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410690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234999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9.bin"/><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1.xml"/><Relationship Id="rId7" Type="http://schemas.openxmlformats.org/officeDocument/2006/relationships/image" Target="../media/image26.wmf"/><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25.wmf"/><Relationship Id="rId10" Type="http://schemas.openxmlformats.org/officeDocument/2006/relationships/image" Target="../media/image27.png"/><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3.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32.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24.bin"/><Relationship Id="rId18" Type="http://schemas.openxmlformats.org/officeDocument/2006/relationships/image" Target="../media/image40.wmf"/><Relationship Id="rId26" Type="http://schemas.openxmlformats.org/officeDocument/2006/relationships/oleObject" Target="../embeddings/oleObject34.bin"/><Relationship Id="rId3" Type="http://schemas.openxmlformats.org/officeDocument/2006/relationships/notesSlide" Target="../notesSlides/notesSlide25.xml"/><Relationship Id="rId21" Type="http://schemas.openxmlformats.org/officeDocument/2006/relationships/oleObject" Target="../embeddings/oleObject29.bin"/><Relationship Id="rId7" Type="http://schemas.openxmlformats.org/officeDocument/2006/relationships/oleObject" Target="../embeddings/oleObject21.bin"/><Relationship Id="rId12" Type="http://schemas.openxmlformats.org/officeDocument/2006/relationships/image" Target="../media/image37.wmf"/><Relationship Id="rId17" Type="http://schemas.openxmlformats.org/officeDocument/2006/relationships/oleObject" Target="../embeddings/oleObject26.bin"/><Relationship Id="rId25"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39.wmf"/><Relationship Id="rId20" Type="http://schemas.openxmlformats.org/officeDocument/2006/relationships/oleObject" Target="../embeddings/oleObject28.bin"/><Relationship Id="rId29" Type="http://schemas.openxmlformats.org/officeDocument/2006/relationships/oleObject" Target="../embeddings/oleObject37.bin"/><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oleObject" Target="../embeddings/oleObject23.bin"/><Relationship Id="rId24" Type="http://schemas.openxmlformats.org/officeDocument/2006/relationships/oleObject" Target="../embeddings/oleObject32.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31.bin"/><Relationship Id="rId28" Type="http://schemas.openxmlformats.org/officeDocument/2006/relationships/oleObject" Target="../embeddings/oleObject36.bin"/><Relationship Id="rId10" Type="http://schemas.openxmlformats.org/officeDocument/2006/relationships/image" Target="../media/image34.wmf"/><Relationship Id="rId19" Type="http://schemas.openxmlformats.org/officeDocument/2006/relationships/oleObject" Target="../embeddings/oleObject27.bin"/><Relationship Id="rId4" Type="http://schemas.openxmlformats.org/officeDocument/2006/relationships/image" Target="../media/image41.png"/><Relationship Id="rId9" Type="http://schemas.openxmlformats.org/officeDocument/2006/relationships/oleObject" Target="../embeddings/oleObject22.bin"/><Relationship Id="rId14" Type="http://schemas.openxmlformats.org/officeDocument/2006/relationships/image" Target="../media/image38.wmf"/><Relationship Id="rId22" Type="http://schemas.openxmlformats.org/officeDocument/2006/relationships/oleObject" Target="../embeddings/oleObject30.bin"/><Relationship Id="rId27" Type="http://schemas.openxmlformats.org/officeDocument/2006/relationships/oleObject" Target="../embeddings/oleObject3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5773480" cy="461665"/>
            <a:chOff x="0" y="0"/>
            <a:chExt cx="3513360" cy="461665"/>
          </a:xfrm>
        </p:grpSpPr>
        <p:sp>
          <p:nvSpPr>
            <p:cNvPr id="10" name="文本框 9"/>
            <p:cNvSpPr txBox="1"/>
            <p:nvPr/>
          </p:nvSpPr>
          <p:spPr>
            <a:xfrm>
              <a:off x="0" y="0"/>
              <a:ext cx="3513360" cy="461665"/>
            </a:xfrm>
            <a:prstGeom prst="rect">
              <a:avLst/>
            </a:prstGeom>
            <a:noFill/>
          </p:spPr>
          <p:txBody>
            <a:bodyPr wrap="square" rtlCol="0">
              <a:spAutoFit/>
            </a:bodyPr>
            <a:lstStyle/>
            <a:p>
              <a:r>
                <a:rPr lang="en-US" altLang="zh-CN" sz="2400" b="1" dirty="0" smtClean="0">
                  <a:solidFill>
                    <a:schemeClr val="bg1">
                      <a:lumMod val="75000"/>
                    </a:schemeClr>
                  </a:solidFill>
                </a:rPr>
                <a:t>POMDP </a:t>
              </a:r>
              <a:r>
                <a:rPr lang="en-US" altLang="zh-CN" sz="2400" b="1" dirty="0" smtClean="0">
                  <a:solidFill>
                    <a:schemeClr val="bg1">
                      <a:lumMod val="75000"/>
                    </a:schemeClr>
                  </a:solidFill>
                </a:rPr>
                <a:t>– Solution-Belief State-Belief Space</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146872"/>
            <a:ext cx="7437753" cy="3431709"/>
          </a:xfrm>
          <a:prstGeom prst="rect">
            <a:avLst/>
          </a:prstGeom>
        </p:spPr>
        <p:txBody>
          <a:bodyPr wrap="square">
            <a:spAutoFit/>
          </a:bodyPr>
          <a:lstStyle/>
          <a:p>
            <a:r>
              <a:rPr lang="zh-CN" altLang="en-US" sz="2800" dirty="0"/>
              <a:t>求</a:t>
            </a:r>
            <a:r>
              <a:rPr lang="en-US" altLang="zh-CN" sz="2800" dirty="0"/>
              <a:t>value </a:t>
            </a:r>
            <a:r>
              <a:rPr lang="en-US" altLang="zh-CN" sz="2800" dirty="0" smtClean="0"/>
              <a:t>function</a:t>
            </a:r>
            <a:r>
              <a:rPr lang="zh-CN" altLang="en-US" sz="2800" dirty="0" smtClean="0"/>
              <a:t>可以</a:t>
            </a:r>
            <a:r>
              <a:rPr lang="zh-CN" altLang="en-US" sz="2800" dirty="0"/>
              <a:t>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smtClean="0"/>
              <a:t>o</a:t>
            </a:r>
            <a:r>
              <a:rPr lang="en-US" altLang="zh-CN" sz="2800" dirty="0"/>
              <a:t>,</a:t>
            </a:r>
            <a:r>
              <a:rPr lang="zh-CN" altLang="en-US" sz="2800" dirty="0" smtClean="0"/>
              <a:t>计算</a:t>
            </a:r>
            <a:r>
              <a:rPr lang="zh-CN" altLang="en-US" sz="2800" dirty="0"/>
              <a:t>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r>
              <a:rPr lang="zh-CN" altLang="en-US" sz="2800" dirty="0" smtClean="0"/>
              <a:t>。</a:t>
            </a:r>
            <a:endParaRPr lang="en-US" altLang="zh-CN" sz="2800" dirty="0" smtClean="0"/>
          </a:p>
          <a:p>
            <a:pPr marL="385763" indent="-385763">
              <a:buAutoNum type="arabicPeriod"/>
            </a:pPr>
            <a:r>
              <a:rPr lang="zh-CN" altLang="en-US" sz="2800" dirty="0" smtClean="0"/>
              <a:t>考虑所有</a:t>
            </a:r>
            <a:r>
              <a:rPr lang="en-US" altLang="zh-CN" sz="2800" dirty="0" smtClean="0"/>
              <a:t>action</a:t>
            </a:r>
            <a:r>
              <a:rPr lang="zh-CN" altLang="en-US" sz="2800" dirty="0" smtClean="0"/>
              <a:t>计算一个</a:t>
            </a:r>
            <a:r>
              <a:rPr lang="en-US" altLang="zh-CN" sz="2800" dirty="0" smtClean="0"/>
              <a:t>belief state</a:t>
            </a:r>
            <a:r>
              <a:rPr lang="zh-CN" altLang="en-US" sz="2800" dirty="0" smtClean="0"/>
              <a:t>的最终的值。</a:t>
            </a:r>
            <a:endParaRPr lang="en-US" altLang="zh-CN" sz="2800" dirty="0" smtClean="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6" name="对象 5"/>
          <p:cNvGraphicFramePr>
            <a:graphicFrameLocks noChangeAspect="1"/>
          </p:cNvGraphicFramePr>
          <p:nvPr>
            <p:extLst>
              <p:ext uri="{D42A27DB-BD31-4B8C-83A1-F6EECF244321}">
                <p14:modId xmlns:p14="http://schemas.microsoft.com/office/powerpoint/2010/main" val="2849567811"/>
              </p:ext>
            </p:extLst>
          </p:nvPr>
        </p:nvGraphicFramePr>
        <p:xfrm>
          <a:off x="861828" y="4449399"/>
          <a:ext cx="6094413" cy="814388"/>
        </p:xfrm>
        <a:graphic>
          <a:graphicData uri="http://schemas.openxmlformats.org/presentationml/2006/ole">
            <mc:AlternateContent xmlns:mc="http://schemas.openxmlformats.org/markup-compatibility/2006">
              <mc:Choice xmlns:v="urn:schemas-microsoft-com:vml" Requires="v">
                <p:oleObj spid="_x0000_s15388" name="AxMath" r:id="rId3" imgW="3245040" imgH="434160" progId="Equation.AxMath">
                  <p:embed/>
                </p:oleObj>
              </mc:Choice>
              <mc:Fallback>
                <p:oleObj name="AxMath" r:id="rId3" imgW="3245040" imgH="434160" progId="Equation.AxMath">
                  <p:embed/>
                  <p:pic>
                    <p:nvPicPr>
                      <p:cNvPr id="20" name="对象 19"/>
                      <p:cNvPicPr/>
                      <p:nvPr/>
                    </p:nvPicPr>
                    <p:blipFill>
                      <a:blip r:embed="rId4"/>
                      <a:stretch>
                        <a:fillRect/>
                      </a:stretch>
                    </p:blipFill>
                    <p:spPr>
                      <a:xfrm>
                        <a:off x="861828" y="4449399"/>
                        <a:ext cx="6094413" cy="8143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317897362"/>
              </p:ext>
            </p:extLst>
          </p:nvPr>
        </p:nvGraphicFramePr>
        <p:xfrm>
          <a:off x="861828" y="5378671"/>
          <a:ext cx="5613400" cy="801687"/>
        </p:xfrm>
        <a:graphic>
          <a:graphicData uri="http://schemas.openxmlformats.org/presentationml/2006/ole">
            <mc:AlternateContent xmlns:mc="http://schemas.openxmlformats.org/markup-compatibility/2006">
              <mc:Choice xmlns:v="urn:schemas-microsoft-com:vml" Requires="v">
                <p:oleObj spid="_x0000_s15389" name="AxMath" r:id="rId5" imgW="2989440" imgH="426960" progId="Equation.AxMath">
                  <p:embed/>
                </p:oleObj>
              </mc:Choice>
              <mc:Fallback>
                <p:oleObj name="AxMath" r:id="rId5" imgW="2989440" imgH="426960" progId="Equation.AxMath">
                  <p:embed/>
                  <p:pic>
                    <p:nvPicPr>
                      <p:cNvPr id="21" name="对象 20"/>
                      <p:cNvPicPr/>
                      <p:nvPr/>
                    </p:nvPicPr>
                    <p:blipFill>
                      <a:blip r:embed="rId6"/>
                      <a:stretch>
                        <a:fillRect/>
                      </a:stretch>
                    </p:blipFill>
                    <p:spPr>
                      <a:xfrm>
                        <a:off x="861828" y="5378671"/>
                        <a:ext cx="5613400" cy="801687"/>
                      </a:xfrm>
                      <a:prstGeom prst="rect">
                        <a:avLst/>
                      </a:prstGeom>
                    </p:spPr>
                  </p:pic>
                </p:oleObj>
              </mc:Fallback>
            </mc:AlternateContent>
          </a:graphicData>
        </a:graphic>
      </p:graphicFrame>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57951" y="934604"/>
            <a:ext cx="3080234" cy="1384995"/>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a:t>
            </a:r>
            <a:r>
              <a:rPr lang="en-US" altLang="zh-CN" sz="2100" dirty="0" smtClean="0"/>
              <a:t>observations</a:t>
            </a:r>
            <a:endParaRPr lang="en-US" altLang="zh-CN" sz="2100" dirty="0"/>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461665"/>
            <a:chOff x="0" y="0"/>
            <a:chExt cx="4794475" cy="461665"/>
          </a:xfrm>
        </p:grpSpPr>
        <p:sp>
          <p:nvSpPr>
            <p:cNvPr id="17" name="文本框 16"/>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a:t>
              </a:r>
              <a:r>
                <a:rPr lang="en-US" altLang="zh-CN" sz="2400" b="1" dirty="0" smtClean="0">
                  <a:solidFill>
                    <a:schemeClr val="bg1">
                      <a:lumMod val="75000"/>
                    </a:schemeClr>
                  </a:solidFill>
                </a:rPr>
                <a:t>Iteration</a:t>
              </a:r>
              <a:endParaRPr lang="en-US" altLang="zh-CN" sz="1400" b="1" u="sng" dirty="0" smtClean="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a:t>
              </a:r>
              <a:r>
                <a:rPr lang="en-US" altLang="zh-CN" sz="2400" b="1" dirty="0" smtClean="0">
                  <a:solidFill>
                    <a:schemeClr val="bg1">
                      <a:lumMod val="75000"/>
                    </a:schemeClr>
                  </a:solidFill>
                </a:rPr>
                <a:t>Iteration</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174855" y="854490"/>
            <a:ext cx="5247886" cy="4062041"/>
            <a:chOff x="2101703" y="859421"/>
            <a:chExt cx="5247886" cy="4062041"/>
          </a:xfrm>
        </p:grpSpPr>
        <p:pic>
          <p:nvPicPr>
            <p:cNvPr id="5" name="图片 4"/>
            <p:cNvPicPr>
              <a:picLocks noChangeAspect="1"/>
            </p:cNvPicPr>
            <p:nvPr/>
          </p:nvPicPr>
          <p:blipFill rotWithShape="1">
            <a:blip r:embed="rId3"/>
            <a:srcRect l="14247" t="38621" r="66642" b="30308"/>
            <a:stretch/>
          </p:blipFill>
          <p:spPr>
            <a:xfrm>
              <a:off x="2514600" y="859421"/>
              <a:ext cx="3777917" cy="3455016"/>
            </a:xfrm>
            <a:prstGeom prst="rect">
              <a:avLst/>
            </a:prstGeom>
          </p:spPr>
        </p:pic>
        <p:sp>
          <p:nvSpPr>
            <p:cNvPr id="2" name="文本框 1"/>
            <p:cNvSpPr txBox="1"/>
            <p:nvPr/>
          </p:nvSpPr>
          <p:spPr>
            <a:xfrm>
              <a:off x="2101703" y="4546356"/>
              <a:ext cx="1041991" cy="372139"/>
            </a:xfrm>
            <a:prstGeom prst="rect">
              <a:avLst/>
            </a:prstGeom>
            <a:noFill/>
            <a:ln>
              <a:solidFill>
                <a:schemeClr val="tx1">
                  <a:lumMod val="75000"/>
                  <a:lumOff val="25000"/>
                </a:schemeClr>
              </a:solidFill>
            </a:ln>
          </p:spPr>
          <p:txBody>
            <a:bodyPr wrap="square" rtlCol="0">
              <a:spAutoFit/>
            </a:bodyPr>
            <a:lstStyle/>
            <a:p>
              <a:r>
                <a:rPr lang="en-US" altLang="zh-CN" dirty="0" smtClean="0"/>
                <a:t>Policy 1</a:t>
              </a:r>
              <a:endParaRPr lang="zh-CN" altLang="en-US" dirty="0"/>
            </a:p>
          </p:txBody>
        </p:sp>
        <p:sp>
          <p:nvSpPr>
            <p:cNvPr id="8" name="文本框 7"/>
            <p:cNvSpPr txBox="1"/>
            <p:nvPr/>
          </p:nvSpPr>
          <p:spPr>
            <a:xfrm>
              <a:off x="3697130" y="4549163"/>
              <a:ext cx="946298"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2</a:t>
              </a:r>
              <a:endParaRPr lang="zh-CN" altLang="en-US" dirty="0"/>
            </a:p>
          </p:txBody>
        </p:sp>
        <p:sp>
          <p:nvSpPr>
            <p:cNvPr id="12" name="文本框 11"/>
            <p:cNvSpPr txBox="1"/>
            <p:nvPr/>
          </p:nvSpPr>
          <p:spPr>
            <a:xfrm>
              <a:off x="5001935" y="4552130"/>
              <a:ext cx="909083"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3</a:t>
              </a:r>
              <a:endParaRPr lang="zh-CN" altLang="en-US" dirty="0"/>
            </a:p>
          </p:txBody>
        </p:sp>
        <p:sp>
          <p:nvSpPr>
            <p:cNvPr id="13" name="文本框 12"/>
            <p:cNvSpPr txBox="1"/>
            <p:nvPr/>
          </p:nvSpPr>
          <p:spPr>
            <a:xfrm>
              <a:off x="6371394" y="4546356"/>
              <a:ext cx="978195" cy="369332"/>
            </a:xfrm>
            <a:prstGeom prst="rect">
              <a:avLst/>
            </a:prstGeom>
            <a:noFill/>
            <a:ln>
              <a:solidFill>
                <a:schemeClr val="tx1">
                  <a:lumMod val="75000"/>
                  <a:lumOff val="25000"/>
                </a:schemeClr>
              </a:solidFill>
            </a:ln>
          </p:spPr>
          <p:txBody>
            <a:bodyPr wrap="square" rtlCol="0">
              <a:spAutoFit/>
            </a:bodyPr>
            <a:lstStyle/>
            <a:p>
              <a:r>
                <a:rPr lang="en-US" altLang="zh-CN" dirty="0" smtClean="0"/>
                <a:t>Policy 4</a:t>
              </a:r>
              <a:endParaRPr lang="zh-CN" altLang="en-US" dirty="0"/>
            </a:p>
          </p:txBody>
        </p:sp>
        <p:cxnSp>
          <p:nvCxnSpPr>
            <p:cNvPr id="4" name="直接连接符 3"/>
            <p:cNvCxnSpPr>
              <a:stCxn id="2" idx="0"/>
            </p:cNvCxnSpPr>
            <p:nvPr/>
          </p:nvCxnSpPr>
          <p:spPr>
            <a:xfrm flipV="1">
              <a:off x="2622699" y="3763927"/>
              <a:ext cx="715924" cy="78242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0"/>
            </p:cNvCxnSpPr>
            <p:nvPr/>
          </p:nvCxnSpPr>
          <p:spPr>
            <a:xfrm flipV="1">
              <a:off x="4170279" y="3673946"/>
              <a:ext cx="295390" cy="8752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0"/>
            </p:cNvCxnSpPr>
            <p:nvPr/>
          </p:nvCxnSpPr>
          <p:spPr>
            <a:xfrm flipH="1" flipV="1">
              <a:off x="5445020" y="3703753"/>
              <a:ext cx="11457" cy="84837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3" idx="0"/>
            </p:cNvCxnSpPr>
            <p:nvPr/>
          </p:nvCxnSpPr>
          <p:spPr>
            <a:xfrm flipH="1" flipV="1">
              <a:off x="5992440" y="3763927"/>
              <a:ext cx="868052" cy="782429"/>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8043"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8044"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8045"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8046"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377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Modeling-Framework</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65743"/>
            <a:ext cx="4040372" cy="21265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矩形 14"/>
          <p:cNvSpPr/>
          <p:nvPr/>
        </p:nvSpPr>
        <p:spPr>
          <a:xfrm>
            <a:off x="4040373" y="2365743"/>
            <a:ext cx="5103628" cy="21265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zh-CN" altLang="en-US" sz="2400" b="1" dirty="0" smtClean="0">
                  <a:solidFill>
                    <a:schemeClr val="bg1">
                      <a:lumMod val="75000"/>
                    </a:schemeClr>
                  </a:solidFill>
                </a:rPr>
                <a:t>当前进度</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637953" y="1796902"/>
            <a:ext cx="1350335" cy="135033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589028" y="1796902"/>
            <a:ext cx="1350335" cy="135033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椭圆 11"/>
          <p:cNvSpPr/>
          <p:nvPr/>
        </p:nvSpPr>
        <p:spPr>
          <a:xfrm>
            <a:off x="5026542" y="1796902"/>
            <a:ext cx="1350335" cy="135033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椭圆 13"/>
          <p:cNvSpPr/>
          <p:nvPr/>
        </p:nvSpPr>
        <p:spPr>
          <a:xfrm>
            <a:off x="7203559" y="1796902"/>
            <a:ext cx="1350335" cy="135033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484279" y="3487478"/>
            <a:ext cx="1908047" cy="646331"/>
          </a:xfrm>
          <a:prstGeom prst="rect">
            <a:avLst/>
          </a:prstGeom>
          <a:noFill/>
          <a:ln>
            <a:solidFill>
              <a:schemeClr val="tx1">
                <a:lumMod val="85000"/>
                <a:lumOff val="15000"/>
              </a:schemeClr>
            </a:solidFill>
          </a:ln>
        </p:spPr>
        <p:txBody>
          <a:bodyPr wrap="square" rtlCol="0">
            <a:spAutoFit/>
          </a:bodyPr>
          <a:lstStyle/>
          <a:p>
            <a:r>
              <a:rPr lang="zh-CN" altLang="en-US" dirty="0" smtClean="0"/>
              <a:t>数据处理</a:t>
            </a:r>
            <a:endParaRPr lang="en-US" altLang="zh-CN" dirty="0" smtClean="0"/>
          </a:p>
          <a:p>
            <a:r>
              <a:rPr lang="zh-CN" altLang="en-US" dirty="0" smtClean="0"/>
              <a:t>和训练样本抽取</a:t>
            </a:r>
            <a:endParaRPr lang="zh-CN" altLang="en-US" dirty="0"/>
          </a:p>
        </p:txBody>
      </p:sp>
      <p:sp>
        <p:nvSpPr>
          <p:cNvPr id="16" name="文本框 15"/>
          <p:cNvSpPr txBox="1"/>
          <p:nvPr/>
        </p:nvSpPr>
        <p:spPr>
          <a:xfrm>
            <a:off x="2589028" y="3487478"/>
            <a:ext cx="1908047" cy="646331"/>
          </a:xfrm>
          <a:prstGeom prst="rect">
            <a:avLst/>
          </a:prstGeom>
          <a:noFill/>
          <a:ln>
            <a:solidFill>
              <a:schemeClr val="tx1">
                <a:lumMod val="75000"/>
                <a:lumOff val="25000"/>
              </a:schemeClr>
            </a:solidFill>
          </a:ln>
        </p:spPr>
        <p:txBody>
          <a:bodyPr wrap="square" rtlCol="0">
            <a:spAutoFit/>
          </a:bodyPr>
          <a:lstStyle/>
          <a:p>
            <a:r>
              <a:rPr lang="zh-CN" altLang="en-US" dirty="0" smtClean="0"/>
              <a:t>模型构建和初始化</a:t>
            </a:r>
            <a:endParaRPr lang="en-US" altLang="zh-CN" dirty="0" smtClean="0"/>
          </a:p>
        </p:txBody>
      </p:sp>
      <p:sp>
        <p:nvSpPr>
          <p:cNvPr id="17" name="文本框 16"/>
          <p:cNvSpPr txBox="1"/>
          <p:nvPr/>
        </p:nvSpPr>
        <p:spPr>
          <a:xfrm>
            <a:off x="4827678" y="3498109"/>
            <a:ext cx="1908047" cy="923330"/>
          </a:xfrm>
          <a:prstGeom prst="rect">
            <a:avLst/>
          </a:prstGeom>
          <a:noFill/>
          <a:ln>
            <a:solidFill>
              <a:schemeClr val="tx1">
                <a:lumMod val="75000"/>
                <a:lumOff val="25000"/>
              </a:schemeClr>
            </a:solidFill>
          </a:ln>
        </p:spPr>
        <p:txBody>
          <a:bodyPr wrap="square" rtlCol="0">
            <a:spAutoFit/>
          </a:bodyPr>
          <a:lstStyle/>
          <a:p>
            <a:r>
              <a:rPr lang="zh-CN" altLang="en-US" dirty="0" smtClean="0"/>
              <a:t>通过</a:t>
            </a:r>
            <a:r>
              <a:rPr lang="en-US" altLang="zh-CN" dirty="0" smtClean="0"/>
              <a:t>value iteration </a:t>
            </a:r>
            <a:r>
              <a:rPr lang="zh-CN" altLang="en-US" dirty="0" smtClean="0"/>
              <a:t>进行模型的训练</a:t>
            </a:r>
            <a:endParaRPr lang="zh-CN" altLang="en-US" dirty="0"/>
          </a:p>
        </p:txBody>
      </p:sp>
      <p:sp>
        <p:nvSpPr>
          <p:cNvPr id="18" name="文本框 17"/>
          <p:cNvSpPr txBox="1"/>
          <p:nvPr/>
        </p:nvSpPr>
        <p:spPr>
          <a:xfrm>
            <a:off x="7066328" y="3498109"/>
            <a:ext cx="1908047" cy="646331"/>
          </a:xfrm>
          <a:prstGeom prst="rect">
            <a:avLst/>
          </a:prstGeom>
          <a:noFill/>
          <a:ln>
            <a:solidFill>
              <a:schemeClr val="tx1">
                <a:lumMod val="75000"/>
                <a:lumOff val="25000"/>
              </a:schemeClr>
            </a:solidFill>
          </a:ln>
        </p:spPr>
        <p:txBody>
          <a:bodyPr wrap="square" rtlCol="0">
            <a:spAutoFit/>
          </a:bodyPr>
          <a:lstStyle/>
          <a:p>
            <a:r>
              <a:rPr lang="zh-CN" altLang="en-US" dirty="0" smtClean="0"/>
              <a:t>得出结果及收尾处理</a:t>
            </a:r>
            <a:endParaRPr lang="zh-CN" altLang="en-US" dirty="0"/>
          </a:p>
        </p:txBody>
      </p:sp>
    </p:spTree>
    <p:extLst>
      <p:ext uri="{BB962C8B-B14F-4D97-AF65-F5344CB8AC3E}">
        <p14:creationId xmlns:p14="http://schemas.microsoft.com/office/powerpoint/2010/main" val="182699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662"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663"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664"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665"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2" name="图片 1"/>
          <p:cNvPicPr>
            <a:picLocks noChangeAspect="1"/>
          </p:cNvPicPr>
          <p:nvPr/>
        </p:nvPicPr>
        <p:blipFill rotWithShape="1">
          <a:blip r:embed="rId4"/>
          <a:srcRect l="17001" t="39915" r="55964" b="27717"/>
          <a:stretch/>
        </p:blipFill>
        <p:spPr>
          <a:xfrm>
            <a:off x="1294851" y="1796902"/>
            <a:ext cx="6331060" cy="4263655"/>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a:t>
              </a:r>
              <a:r>
                <a:rPr lang="en-US" altLang="zh-CN" sz="2400" b="1" dirty="0" smtClean="0">
                  <a:solidFill>
                    <a:schemeClr val="bg1">
                      <a:lumMod val="75000"/>
                    </a:schemeClr>
                  </a:solidFill>
                </a:rPr>
                <a:t>Function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extLst>
              <p:ext uri="{D42A27DB-BD31-4B8C-83A1-F6EECF244321}">
                <p14:modId xmlns:p14="http://schemas.microsoft.com/office/powerpoint/2010/main" val="1882659043"/>
              </p:ext>
            </p:extLst>
          </p:nvPr>
        </p:nvGraphicFramePr>
        <p:xfrm>
          <a:off x="1393492" y="882503"/>
          <a:ext cx="5918074" cy="1743422"/>
        </p:xfrm>
        <a:graphic>
          <a:graphicData uri="http://schemas.openxmlformats.org/drawingml/2006/table">
            <a:tbl>
              <a:tblPr firstRow="1" firstCol="1" bandRow="1">
                <a:tableStyleId>{5C22544A-7EE6-4342-B048-85BDC9FD1C3A}</a:tableStyleId>
              </a:tblPr>
              <a:tblGrid>
                <a:gridCol w="1768666">
                  <a:extLst>
                    <a:ext uri="{9D8B030D-6E8A-4147-A177-3AD203B41FA5}">
                      <a16:colId xmlns:a16="http://schemas.microsoft.com/office/drawing/2014/main" val="1179771979"/>
                    </a:ext>
                  </a:extLst>
                </a:gridCol>
                <a:gridCol w="2115185">
                  <a:extLst>
                    <a:ext uri="{9D8B030D-6E8A-4147-A177-3AD203B41FA5}">
                      <a16:colId xmlns:a16="http://schemas.microsoft.com/office/drawing/2014/main" val="3839602470"/>
                    </a:ext>
                  </a:extLst>
                </a:gridCol>
                <a:gridCol w="2034223">
                  <a:extLst>
                    <a:ext uri="{9D8B030D-6E8A-4147-A177-3AD203B41FA5}">
                      <a16:colId xmlns:a16="http://schemas.microsoft.com/office/drawing/2014/main" val="2416160147"/>
                    </a:ext>
                  </a:extLst>
                </a:gridCol>
              </a:tblGrid>
              <a:tr h="494884">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smtClean="0">
                          <a:effectLst/>
                        </a:rPr>
                        <a:t>Non-</a:t>
                      </a:r>
                      <a:r>
                        <a:rPr lang="en-US" sz="2800" kern="100" dirty="0" err="1" smtClean="0">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err="1" smtClean="0">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436992">
                <a:tc>
                  <a:txBody>
                    <a:bodyPr/>
                    <a:lstStyle/>
                    <a:p>
                      <a:pPr algn="just">
                        <a:spcAft>
                          <a:spcPts val="0"/>
                        </a:spcAft>
                      </a:pPr>
                      <a:r>
                        <a:rPr lang="en-US" sz="2800" kern="100" dirty="0">
                          <a:effectLst/>
                        </a:rPr>
                        <a:t>S=Non-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811546">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38773652"/>
              </p:ext>
            </p:extLst>
          </p:nvPr>
        </p:nvGraphicFramePr>
        <p:xfrm>
          <a:off x="1961404" y="846872"/>
          <a:ext cx="565641" cy="611413"/>
        </p:xfrm>
        <a:graphic>
          <a:graphicData uri="http://schemas.openxmlformats.org/presentationml/2006/ole">
            <mc:AlternateContent xmlns:mc="http://schemas.openxmlformats.org/markup-compatibility/2006">
              <mc:Choice xmlns:v="urn:schemas-microsoft-com:vml" Requires="v">
                <p:oleObj spid="_x0000_s10467" name="AxMath" r:id="rId4" imgW="162828" imgH="173382" progId="Equation.AxMath">
                  <p:embed/>
                </p:oleObj>
              </mc:Choice>
              <mc:Fallback>
                <p:oleObj name="AxMath" r:id="rId4" imgW="162828" imgH="173382" progId="Equation.AxMat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404" y="846872"/>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94926359"/>
              </p:ext>
            </p:extLst>
          </p:nvPr>
        </p:nvGraphicFramePr>
        <p:xfrm>
          <a:off x="1017722" y="1609578"/>
          <a:ext cx="277812" cy="542925"/>
        </p:xfrm>
        <a:graphic>
          <a:graphicData uri="http://schemas.openxmlformats.org/presentationml/2006/ole">
            <mc:AlternateContent xmlns:mc="http://schemas.openxmlformats.org/markup-compatibility/2006">
              <mc:Choice xmlns:v="urn:schemas-microsoft-com:vml" Requires="v">
                <p:oleObj spid="_x0000_s10468" name="AxMath" r:id="rId6" imgW="90720" imgH="171720" progId="Equation.AxMath">
                  <p:embed/>
                </p:oleObj>
              </mc:Choice>
              <mc:Fallback>
                <p:oleObj name="AxMath" r:id="rId6" imgW="90720" imgH="171720" progId="Equation.AxMath">
                  <p:embed/>
                  <p:pic>
                    <p:nvPicPr>
                      <p:cNvPr id="0" name="Object 2"/>
                      <p:cNvPicPr>
                        <a:picLocks noChangeAspect="1" noChangeArrowheads="1"/>
                      </p:cNvPicPr>
                      <p:nvPr/>
                    </p:nvPicPr>
                    <p:blipFill>
                      <a:blip r:embed="rId7"/>
                      <a:srcRect/>
                      <a:stretch>
                        <a:fillRect/>
                      </a:stretch>
                    </p:blipFill>
                    <p:spPr bwMode="auto">
                      <a:xfrm>
                        <a:off x="1017722" y="1609578"/>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06730763"/>
              </p:ext>
            </p:extLst>
          </p:nvPr>
        </p:nvGraphicFramePr>
        <p:xfrm>
          <a:off x="4488448" y="312849"/>
          <a:ext cx="397212" cy="735429"/>
        </p:xfrm>
        <a:graphic>
          <a:graphicData uri="http://schemas.openxmlformats.org/presentationml/2006/ole">
            <mc:AlternateContent xmlns:mc="http://schemas.openxmlformats.org/markup-compatibility/2006">
              <mc:Choice xmlns:v="urn:schemas-microsoft-com:vml" Requires="v">
                <p:oleObj spid="_x0000_s10469" name="AxMath" r:id="rId8" imgW="95321" imgH="171803" progId="Equation.AxMath">
                  <p:embed/>
                </p:oleObj>
              </mc:Choice>
              <mc:Fallback>
                <p:oleObj name="AxMath" r:id="rId8" imgW="95321" imgH="171803" progId="Equation.AxMat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8448" y="312849"/>
                        <a:ext cx="397212" cy="735429"/>
                      </a:xfrm>
                      <a:prstGeom prst="rect">
                        <a:avLst/>
                      </a:prstGeom>
                      <a:noFill/>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66535472"/>
              </p:ext>
            </p:extLst>
          </p:nvPr>
        </p:nvGraphicFramePr>
        <p:xfrm>
          <a:off x="1017722" y="3459860"/>
          <a:ext cx="7015759" cy="2192898"/>
        </p:xfrm>
        <a:graphic>
          <a:graphicData uri="http://schemas.openxmlformats.org/drawingml/2006/table">
            <a:tbl>
              <a:tblPr firstRow="1" firstCol="1" bandRow="1">
                <a:tableStyleId>{5C22544A-7EE6-4342-B048-85BDC9FD1C3A}</a:tableStyleId>
              </a:tblPr>
              <a:tblGrid>
                <a:gridCol w="1933017">
                  <a:extLst>
                    <a:ext uri="{9D8B030D-6E8A-4147-A177-3AD203B41FA5}">
                      <a16:colId xmlns:a16="http://schemas.microsoft.com/office/drawing/2014/main" val="1179714438"/>
                    </a:ext>
                  </a:extLst>
                </a:gridCol>
                <a:gridCol w="2321519">
                  <a:extLst>
                    <a:ext uri="{9D8B030D-6E8A-4147-A177-3AD203B41FA5}">
                      <a16:colId xmlns:a16="http://schemas.microsoft.com/office/drawing/2014/main" val="323858064"/>
                    </a:ext>
                  </a:extLst>
                </a:gridCol>
                <a:gridCol w="2761223">
                  <a:extLst>
                    <a:ext uri="{9D8B030D-6E8A-4147-A177-3AD203B41FA5}">
                      <a16:colId xmlns:a16="http://schemas.microsoft.com/office/drawing/2014/main" val="1384687020"/>
                    </a:ext>
                  </a:extLst>
                </a:gridCol>
              </a:tblGrid>
              <a:tr h="376663">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735952">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0.19675926</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0.80324074</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1080283">
                <a:tc>
                  <a:txBody>
                    <a:bodyPr/>
                    <a:lstStyle/>
                    <a:p>
                      <a:pPr algn="just">
                        <a:spcAft>
                          <a:spcPts val="0"/>
                        </a:spcAft>
                      </a:pPr>
                      <a:r>
                        <a:rPr lang="en-US" sz="2100" kern="100">
                          <a:effectLst/>
                        </a:rPr>
                        <a:t>S=Exploitation</a:t>
                      </a:r>
                      <a:endParaRPr lang="zh-CN" sz="2100" kern="10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0.80324074</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0.19675926</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790927118"/>
              </p:ext>
            </p:extLst>
          </p:nvPr>
        </p:nvGraphicFramePr>
        <p:xfrm>
          <a:off x="1705555" y="3459859"/>
          <a:ext cx="708081" cy="411216"/>
        </p:xfrm>
        <a:graphic>
          <a:graphicData uri="http://schemas.openxmlformats.org/presentationml/2006/ole">
            <mc:AlternateContent xmlns:mc="http://schemas.openxmlformats.org/markup-compatibility/2006">
              <mc:Choice xmlns:v="urn:schemas-microsoft-com:vml" Requires="v">
                <p:oleObj spid="_x0000_s10470" name="AxMath" r:id="rId10" imgW="308572" imgH="172016" progId="Equation.AxMath">
                  <p:embed/>
                </p:oleObj>
              </mc:Choice>
              <mc:Fallback>
                <p:oleObj name="AxMath" r:id="rId10" imgW="308572" imgH="172016" progId="Equation.AxMath">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5555" y="3459859"/>
                        <a:ext cx="708081" cy="411216"/>
                      </a:xfrm>
                      <a:prstGeom prst="rect">
                        <a:avLst/>
                      </a:prstGeom>
                      <a:noFill/>
                    </p:spPr>
                  </p:pic>
                </p:oleObj>
              </mc:Fallback>
            </mc:AlternateContent>
          </a:graphicData>
        </a:graphic>
      </p:graphicFrame>
    </p:spTree>
    <p:extLst>
      <p:ext uri="{BB962C8B-B14F-4D97-AF65-F5344CB8AC3E}">
        <p14:creationId xmlns:p14="http://schemas.microsoft.com/office/powerpoint/2010/main" val="1130081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a:t>
              </a:r>
              <a:r>
                <a:rPr lang="en-US" altLang="zh-CN" sz="2400" b="1" dirty="0" smtClean="0">
                  <a:solidFill>
                    <a:schemeClr val="bg1">
                      <a:lumMod val="75000"/>
                    </a:schemeClr>
                  </a:solidFill>
                </a:rPr>
                <a:t>Function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11" name="表格 10"/>
          <p:cNvGraphicFramePr>
            <a:graphicFrameLocks noGrp="1"/>
          </p:cNvGraphicFramePr>
          <p:nvPr>
            <p:extLst>
              <p:ext uri="{D42A27DB-BD31-4B8C-83A1-F6EECF244321}">
                <p14:modId xmlns:p14="http://schemas.microsoft.com/office/powerpoint/2010/main" val="1924699521"/>
              </p:ext>
            </p:extLst>
          </p:nvPr>
        </p:nvGraphicFramePr>
        <p:xfrm>
          <a:off x="1153871" y="3427203"/>
          <a:ext cx="6591840" cy="1944897"/>
        </p:xfrm>
        <a:graphic>
          <a:graphicData uri="http://schemas.openxmlformats.org/drawingml/2006/table">
            <a:tbl>
              <a:tblPr firstRow="1" firstCol="1" bandRow="1">
                <a:tableStyleId>{5C22544A-7EE6-4342-B048-85BDC9FD1C3A}</a:tableStyleId>
              </a:tblPr>
              <a:tblGrid>
                <a:gridCol w="1933017">
                  <a:extLst>
                    <a:ext uri="{9D8B030D-6E8A-4147-A177-3AD203B41FA5}">
                      <a16:colId xmlns:a16="http://schemas.microsoft.com/office/drawing/2014/main" val="1179714438"/>
                    </a:ext>
                  </a:extLst>
                </a:gridCol>
                <a:gridCol w="1885710">
                  <a:extLst>
                    <a:ext uri="{9D8B030D-6E8A-4147-A177-3AD203B41FA5}">
                      <a16:colId xmlns:a16="http://schemas.microsoft.com/office/drawing/2014/main" val="323858064"/>
                    </a:ext>
                  </a:extLst>
                </a:gridCol>
                <a:gridCol w="2773113">
                  <a:extLst>
                    <a:ext uri="{9D8B030D-6E8A-4147-A177-3AD203B41FA5}">
                      <a16:colId xmlns:a16="http://schemas.microsoft.com/office/drawing/2014/main" val="1384687020"/>
                    </a:ext>
                  </a:extLst>
                </a:gridCol>
              </a:tblGrid>
              <a:tr h="334065">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652721">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 0.23515579</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0.76484421</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958111">
                <a:tc>
                  <a:txBody>
                    <a:bodyPr/>
                    <a:lstStyle/>
                    <a:p>
                      <a:pPr algn="just">
                        <a:spcAft>
                          <a:spcPts val="0"/>
                        </a:spcAft>
                      </a:pPr>
                      <a:r>
                        <a:rPr lang="en-US" sz="2100" kern="100" dirty="0">
                          <a:effectLst/>
                        </a:rPr>
                        <a:t>S=Exploitation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0.76484421</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0.23515579</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46830308"/>
              </p:ext>
            </p:extLst>
          </p:nvPr>
        </p:nvGraphicFramePr>
        <p:xfrm>
          <a:off x="1692714" y="3427202"/>
          <a:ext cx="903287" cy="411162"/>
        </p:xfrm>
        <a:graphic>
          <a:graphicData uri="http://schemas.openxmlformats.org/presentationml/2006/ole">
            <mc:AlternateContent xmlns:mc="http://schemas.openxmlformats.org/markup-compatibility/2006">
              <mc:Choice xmlns:v="urn:schemas-microsoft-com:vml" Requires="v">
                <p:oleObj spid="_x0000_s11371" name="AxMath" r:id="rId4" imgW="393120" imgH="171720" progId="Equation.AxMath">
                  <p:embed/>
                </p:oleObj>
              </mc:Choice>
              <mc:Fallback>
                <p:oleObj name="AxMath" r:id="rId4" imgW="393120" imgH="171720" progId="Equation.AxMath">
                  <p:embed/>
                  <p:pic>
                    <p:nvPicPr>
                      <p:cNvPr id="14" name="对象 13"/>
                      <p:cNvPicPr>
                        <a:picLocks noChangeAspect="1" noChangeArrowheads="1"/>
                      </p:cNvPicPr>
                      <p:nvPr/>
                    </p:nvPicPr>
                    <p:blipFill>
                      <a:blip r:embed="rId5"/>
                      <a:srcRect/>
                      <a:stretch>
                        <a:fillRect/>
                      </a:stretch>
                    </p:blipFill>
                    <p:spPr bwMode="auto">
                      <a:xfrm>
                        <a:off x="1692714" y="3427202"/>
                        <a:ext cx="903287" cy="411162"/>
                      </a:xfrm>
                      <a:prstGeom prst="rect">
                        <a:avLst/>
                      </a:prstGeom>
                      <a:noFill/>
                    </p:spPr>
                  </p:pic>
                </p:oleObj>
              </mc:Fallback>
            </mc:AlternateContent>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905474420"/>
              </p:ext>
            </p:extLst>
          </p:nvPr>
        </p:nvGraphicFramePr>
        <p:xfrm>
          <a:off x="1156628" y="771492"/>
          <a:ext cx="6759916" cy="1979347"/>
        </p:xfrm>
        <a:graphic>
          <a:graphicData uri="http://schemas.openxmlformats.org/drawingml/2006/table">
            <a:tbl>
              <a:tblPr firstRow="1" firstCol="1" bandRow="1">
                <a:tableStyleId>{5C22544A-7EE6-4342-B048-85BDC9FD1C3A}</a:tableStyleId>
              </a:tblPr>
              <a:tblGrid>
                <a:gridCol w="1862526">
                  <a:extLst>
                    <a:ext uri="{9D8B030D-6E8A-4147-A177-3AD203B41FA5}">
                      <a16:colId xmlns:a16="http://schemas.microsoft.com/office/drawing/2014/main" val="1179714438"/>
                    </a:ext>
                  </a:extLst>
                </a:gridCol>
                <a:gridCol w="2236860">
                  <a:extLst>
                    <a:ext uri="{9D8B030D-6E8A-4147-A177-3AD203B41FA5}">
                      <a16:colId xmlns:a16="http://schemas.microsoft.com/office/drawing/2014/main" val="323858064"/>
                    </a:ext>
                  </a:extLst>
                </a:gridCol>
                <a:gridCol w="2660530">
                  <a:extLst>
                    <a:ext uri="{9D8B030D-6E8A-4147-A177-3AD203B41FA5}">
                      <a16:colId xmlns:a16="http://schemas.microsoft.com/office/drawing/2014/main" val="1384687020"/>
                    </a:ext>
                  </a:extLst>
                </a:gridCol>
              </a:tblGrid>
              <a:tr h="349892">
                <a:tc>
                  <a:txBody>
                    <a:bodyPr/>
                    <a:lstStyle/>
                    <a:p>
                      <a:pPr algn="just">
                        <a:spcAft>
                          <a:spcPts val="0"/>
                        </a:spcAft>
                      </a:pPr>
                      <a:endParaRPr lang="en-US"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indent="66675" algn="just">
                        <a:spcAft>
                          <a:spcPts val="0"/>
                        </a:spcAft>
                      </a:pPr>
                      <a:r>
                        <a:rPr lang="en-US" sz="2100" kern="100" dirty="0" smtClean="0">
                          <a:effectLst/>
                        </a:rPr>
                        <a:t>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smtClean="0">
                          <a:effectLst/>
                        </a:rPr>
                        <a:t>Exploitation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43240236"/>
                  </a:ext>
                </a:extLst>
              </a:tr>
              <a:tr h="699784">
                <a:tc>
                  <a:txBody>
                    <a:bodyPr/>
                    <a:lstStyle/>
                    <a:p>
                      <a:pPr algn="just">
                        <a:spcAft>
                          <a:spcPts val="0"/>
                        </a:spcAft>
                      </a:pPr>
                      <a:r>
                        <a:rPr lang="en-US" sz="2100" kern="100" dirty="0">
                          <a:effectLst/>
                        </a:rPr>
                        <a:t>S=Exploration</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0.1553567</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zh-CN" altLang="en-US" sz="2400" dirty="0" smtClean="0"/>
                        <a:t>0.8446433</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2473821481"/>
                  </a:ext>
                </a:extLst>
              </a:tr>
              <a:tr h="929671">
                <a:tc>
                  <a:txBody>
                    <a:bodyPr/>
                    <a:lstStyle/>
                    <a:p>
                      <a:pPr algn="just">
                        <a:spcAft>
                          <a:spcPts val="0"/>
                        </a:spcAft>
                      </a:pPr>
                      <a:r>
                        <a:rPr lang="en-US" sz="2100" kern="100">
                          <a:effectLst/>
                        </a:rPr>
                        <a:t>S=Exploitation</a:t>
                      </a:r>
                      <a:endParaRPr lang="zh-CN" sz="2100" kern="10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0.8446433</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tc>
                  <a:txBody>
                    <a:bodyPr/>
                    <a:lstStyle/>
                    <a:p>
                      <a:pPr algn="just">
                        <a:spcAft>
                          <a:spcPts val="0"/>
                        </a:spcAft>
                      </a:pPr>
                      <a:r>
                        <a:rPr lang="en-US" sz="2100" kern="100" dirty="0">
                          <a:effectLst/>
                        </a:rPr>
                        <a:t> </a:t>
                      </a:r>
                      <a:r>
                        <a:rPr lang="zh-CN" altLang="en-US" sz="2400" dirty="0" smtClean="0"/>
                        <a:t>0.1553567</a:t>
                      </a:r>
                      <a:endParaRPr lang="zh-CN" sz="2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5611" marR="135611" marT="0" marB="0"/>
                </a:tc>
                <a:extLst>
                  <a:ext uri="{0D108BD9-81ED-4DB2-BD59-A6C34878D82A}">
                    <a16:rowId xmlns:a16="http://schemas.microsoft.com/office/drawing/2014/main" val="1976198705"/>
                  </a:ext>
                </a:extLst>
              </a:tr>
            </a:tbl>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836468202"/>
              </p:ext>
            </p:extLst>
          </p:nvPr>
        </p:nvGraphicFramePr>
        <p:xfrm>
          <a:off x="1371600" y="758825"/>
          <a:ext cx="1376363" cy="411163"/>
        </p:xfrm>
        <a:graphic>
          <a:graphicData uri="http://schemas.openxmlformats.org/presentationml/2006/ole">
            <mc:AlternateContent xmlns:mc="http://schemas.openxmlformats.org/markup-compatibility/2006">
              <mc:Choice xmlns:v="urn:schemas-microsoft-com:vml" Requires="v">
                <p:oleObj spid="_x0000_s11372" name="AxMath" r:id="rId6" imgW="597960" imgH="171720" progId="Equation.AxMath">
                  <p:embed/>
                </p:oleObj>
              </mc:Choice>
              <mc:Fallback>
                <p:oleObj name="AxMath" r:id="rId6" imgW="597960" imgH="171720" progId="Equation.AxMath">
                  <p:embed/>
                  <p:pic>
                    <p:nvPicPr>
                      <p:cNvPr id="12" name="对象 11"/>
                      <p:cNvPicPr>
                        <a:picLocks noChangeAspect="1" noChangeArrowheads="1"/>
                      </p:cNvPicPr>
                      <p:nvPr/>
                    </p:nvPicPr>
                    <p:blipFill>
                      <a:blip r:embed="rId7"/>
                      <a:srcRect/>
                      <a:stretch>
                        <a:fillRect/>
                      </a:stretch>
                    </p:blipFill>
                    <p:spPr bwMode="auto">
                      <a:xfrm>
                        <a:off x="1371600" y="758825"/>
                        <a:ext cx="1376363" cy="411163"/>
                      </a:xfrm>
                      <a:prstGeom prst="rect">
                        <a:avLst/>
                      </a:prstGeom>
                      <a:noFill/>
                    </p:spPr>
                  </p:pic>
                </p:oleObj>
              </mc:Fallback>
            </mc:AlternateContent>
          </a:graphicData>
        </a:graphic>
      </p:graphicFrame>
    </p:spTree>
    <p:extLst>
      <p:ext uri="{BB962C8B-B14F-4D97-AF65-F5344CB8AC3E}">
        <p14:creationId xmlns:p14="http://schemas.microsoft.com/office/powerpoint/2010/main" val="1434764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Transition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4"/>
          <a:srcRect l="5655" t="40538" r="54964" b="28594"/>
          <a:stretch/>
        </p:blipFill>
        <p:spPr>
          <a:xfrm>
            <a:off x="138401" y="1589313"/>
            <a:ext cx="8950089" cy="3946071"/>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3941499916"/>
              </p:ext>
            </p:extLst>
          </p:nvPr>
        </p:nvGraphicFramePr>
        <p:xfrm>
          <a:off x="278709" y="2139256"/>
          <a:ext cx="450346" cy="261537"/>
        </p:xfrm>
        <a:graphic>
          <a:graphicData uri="http://schemas.openxmlformats.org/presentationml/2006/ole">
            <mc:AlternateContent xmlns:mc="http://schemas.openxmlformats.org/markup-compatibility/2006">
              <mc:Choice xmlns:v="urn:schemas-microsoft-com:vml" Requires="v">
                <p:oleObj spid="_x0000_s14196" name="AxMath" r:id="rId5" imgW="308572" imgH="172016" progId="Equation.AxMath">
                  <p:embed/>
                </p:oleObj>
              </mc:Choice>
              <mc:Fallback>
                <p:oleObj name="AxMath" r:id="rId5" imgW="308572" imgH="172016" progId="Equation.AxMath">
                  <p:embed/>
                  <p:pic>
                    <p:nvPicPr>
                      <p:cNvPr id="14"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09" y="2139256"/>
                        <a:ext cx="450346" cy="261537"/>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401695390"/>
              </p:ext>
            </p:extLst>
          </p:nvPr>
        </p:nvGraphicFramePr>
        <p:xfrm>
          <a:off x="314917" y="3234185"/>
          <a:ext cx="458788" cy="260350"/>
        </p:xfrm>
        <a:graphic>
          <a:graphicData uri="http://schemas.openxmlformats.org/presentationml/2006/ole">
            <mc:AlternateContent xmlns:mc="http://schemas.openxmlformats.org/markup-compatibility/2006">
              <mc:Choice xmlns:v="urn:schemas-microsoft-com:vml" Requires="v">
                <p:oleObj spid="_x0000_s14197" name="AxMath" r:id="rId7" imgW="312480" imgH="171720" progId="Equation.AxMath">
                  <p:embed/>
                </p:oleObj>
              </mc:Choice>
              <mc:Fallback>
                <p:oleObj name="AxMath" r:id="rId7" imgW="312480" imgH="171720" progId="Equation.AxMath">
                  <p:embed/>
                  <p:pic>
                    <p:nvPicPr>
                      <p:cNvPr id="16" name="对象 15"/>
                      <p:cNvPicPr>
                        <a:picLocks noChangeAspect="1" noChangeArrowheads="1"/>
                      </p:cNvPicPr>
                      <p:nvPr/>
                    </p:nvPicPr>
                    <p:blipFill>
                      <a:blip r:embed="rId8"/>
                      <a:srcRect/>
                      <a:stretch>
                        <a:fillRect/>
                      </a:stretch>
                    </p:blipFill>
                    <p:spPr bwMode="auto">
                      <a:xfrm>
                        <a:off x="314917" y="3234185"/>
                        <a:ext cx="458788" cy="26035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206709780"/>
              </p:ext>
            </p:extLst>
          </p:nvPr>
        </p:nvGraphicFramePr>
        <p:xfrm>
          <a:off x="278709" y="4877470"/>
          <a:ext cx="577850" cy="261937"/>
        </p:xfrm>
        <a:graphic>
          <a:graphicData uri="http://schemas.openxmlformats.org/presentationml/2006/ole">
            <mc:AlternateContent xmlns:mc="http://schemas.openxmlformats.org/markup-compatibility/2006">
              <mc:Choice xmlns:v="urn:schemas-microsoft-com:vml" Requires="v">
                <p:oleObj spid="_x0000_s14198" name="AxMath" r:id="rId9" imgW="393120" imgH="171720" progId="Equation.AxMath">
                  <p:embed/>
                </p:oleObj>
              </mc:Choice>
              <mc:Fallback>
                <p:oleObj name="AxMath" r:id="rId9" imgW="393120" imgH="171720" progId="Equation.AxMath">
                  <p:embed/>
                  <p:pic>
                    <p:nvPicPr>
                      <p:cNvPr id="17" name="对象 16"/>
                      <p:cNvPicPr>
                        <a:picLocks noChangeAspect="1" noChangeArrowheads="1"/>
                      </p:cNvPicPr>
                      <p:nvPr/>
                    </p:nvPicPr>
                    <p:blipFill>
                      <a:blip r:embed="rId10"/>
                      <a:srcRect/>
                      <a:stretch>
                        <a:fillRect/>
                      </a:stretch>
                    </p:blipFill>
                    <p:spPr bwMode="auto">
                      <a:xfrm>
                        <a:off x="278709" y="4877470"/>
                        <a:ext cx="577850" cy="261937"/>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43244227"/>
              </p:ext>
            </p:extLst>
          </p:nvPr>
        </p:nvGraphicFramePr>
        <p:xfrm>
          <a:off x="2078000" y="1293661"/>
          <a:ext cx="441325" cy="260350"/>
        </p:xfrm>
        <a:graphic>
          <a:graphicData uri="http://schemas.openxmlformats.org/presentationml/2006/ole">
            <mc:AlternateContent xmlns:mc="http://schemas.openxmlformats.org/markup-compatibility/2006">
              <mc:Choice xmlns:v="urn:schemas-microsoft-com:vml" Requires="v">
                <p:oleObj spid="_x0000_s14199" name="AxMath" r:id="rId11" imgW="302400" imgH="171720" progId="Equation.AxMath">
                  <p:embed/>
                </p:oleObj>
              </mc:Choice>
              <mc:Fallback>
                <p:oleObj name="AxMath" r:id="rId11" imgW="302400" imgH="171720" progId="Equation.AxMath">
                  <p:embed/>
                  <p:pic>
                    <p:nvPicPr>
                      <p:cNvPr id="16" name="对象 15"/>
                      <p:cNvPicPr>
                        <a:picLocks noChangeAspect="1" noChangeArrowheads="1"/>
                      </p:cNvPicPr>
                      <p:nvPr/>
                    </p:nvPicPr>
                    <p:blipFill>
                      <a:blip r:embed="rId12"/>
                      <a:srcRect/>
                      <a:stretch>
                        <a:fillRect/>
                      </a:stretch>
                    </p:blipFill>
                    <p:spPr bwMode="auto">
                      <a:xfrm>
                        <a:off x="2078000" y="1293661"/>
                        <a:ext cx="441325" cy="260350"/>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323448555"/>
              </p:ext>
            </p:extLst>
          </p:nvPr>
        </p:nvGraphicFramePr>
        <p:xfrm>
          <a:off x="3939363" y="1295966"/>
          <a:ext cx="428625" cy="260350"/>
        </p:xfrm>
        <a:graphic>
          <a:graphicData uri="http://schemas.openxmlformats.org/presentationml/2006/ole">
            <mc:AlternateContent xmlns:mc="http://schemas.openxmlformats.org/markup-compatibility/2006">
              <mc:Choice xmlns:v="urn:schemas-microsoft-com:vml" Requires="v">
                <p:oleObj spid="_x0000_s14200" name="AxMath" r:id="rId13" imgW="293760" imgH="171720" progId="Equation.AxMath">
                  <p:embed/>
                </p:oleObj>
              </mc:Choice>
              <mc:Fallback>
                <p:oleObj name="AxMath" r:id="rId13" imgW="293760" imgH="171720" progId="Equation.AxMath">
                  <p:embed/>
                  <p:pic>
                    <p:nvPicPr>
                      <p:cNvPr id="19" name="对象 18"/>
                      <p:cNvPicPr>
                        <a:picLocks noChangeAspect="1" noChangeArrowheads="1"/>
                      </p:cNvPicPr>
                      <p:nvPr/>
                    </p:nvPicPr>
                    <p:blipFill>
                      <a:blip r:embed="rId14"/>
                      <a:srcRect/>
                      <a:stretch>
                        <a:fillRect/>
                      </a:stretch>
                    </p:blipFill>
                    <p:spPr bwMode="auto">
                      <a:xfrm>
                        <a:off x="3939363" y="1295966"/>
                        <a:ext cx="428625" cy="260350"/>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855866457"/>
              </p:ext>
            </p:extLst>
          </p:nvPr>
        </p:nvGraphicFramePr>
        <p:xfrm>
          <a:off x="6008688" y="1262969"/>
          <a:ext cx="296862" cy="260350"/>
        </p:xfrm>
        <a:graphic>
          <a:graphicData uri="http://schemas.openxmlformats.org/presentationml/2006/ole">
            <mc:AlternateContent xmlns:mc="http://schemas.openxmlformats.org/markup-compatibility/2006">
              <mc:Choice xmlns:v="urn:schemas-microsoft-com:vml" Requires="v">
                <p:oleObj spid="_x0000_s14201" name="AxMath" r:id="rId15" imgW="202680" imgH="171720" progId="Equation.AxMath">
                  <p:embed/>
                </p:oleObj>
              </mc:Choice>
              <mc:Fallback>
                <p:oleObj name="AxMath" r:id="rId15" imgW="202680" imgH="171720" progId="Equation.AxMath">
                  <p:embed/>
                  <p:pic>
                    <p:nvPicPr>
                      <p:cNvPr id="20" name="对象 19"/>
                      <p:cNvPicPr>
                        <a:picLocks noChangeAspect="1" noChangeArrowheads="1"/>
                      </p:cNvPicPr>
                      <p:nvPr/>
                    </p:nvPicPr>
                    <p:blipFill>
                      <a:blip r:embed="rId16"/>
                      <a:srcRect/>
                      <a:stretch>
                        <a:fillRect/>
                      </a:stretch>
                    </p:blipFill>
                    <p:spPr bwMode="auto">
                      <a:xfrm>
                        <a:off x="6008688" y="1262969"/>
                        <a:ext cx="296862" cy="26035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283596857"/>
              </p:ext>
            </p:extLst>
          </p:nvPr>
        </p:nvGraphicFramePr>
        <p:xfrm>
          <a:off x="7848601" y="1262969"/>
          <a:ext cx="282575" cy="260350"/>
        </p:xfrm>
        <a:graphic>
          <a:graphicData uri="http://schemas.openxmlformats.org/presentationml/2006/ole">
            <mc:AlternateContent xmlns:mc="http://schemas.openxmlformats.org/markup-compatibility/2006">
              <mc:Choice xmlns:v="urn:schemas-microsoft-com:vml" Requires="v">
                <p:oleObj spid="_x0000_s14202" name="AxMath" r:id="rId17" imgW="194400" imgH="171720" progId="Equation.AxMath">
                  <p:embed/>
                </p:oleObj>
              </mc:Choice>
              <mc:Fallback>
                <p:oleObj name="AxMath" r:id="rId17" imgW="194400" imgH="171720" progId="Equation.AxMath">
                  <p:embed/>
                  <p:pic>
                    <p:nvPicPr>
                      <p:cNvPr id="21" name="对象 20"/>
                      <p:cNvPicPr>
                        <a:picLocks noChangeAspect="1" noChangeArrowheads="1"/>
                      </p:cNvPicPr>
                      <p:nvPr/>
                    </p:nvPicPr>
                    <p:blipFill>
                      <a:blip r:embed="rId18"/>
                      <a:srcRect/>
                      <a:stretch>
                        <a:fillRect/>
                      </a:stretch>
                    </p:blipFill>
                    <p:spPr bwMode="auto">
                      <a:xfrm>
                        <a:off x="7848601" y="1262969"/>
                        <a:ext cx="282575" cy="26035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35017084"/>
              </p:ext>
            </p:extLst>
          </p:nvPr>
        </p:nvGraphicFramePr>
        <p:xfrm>
          <a:off x="869363" y="1878906"/>
          <a:ext cx="428625" cy="260350"/>
        </p:xfrm>
        <a:graphic>
          <a:graphicData uri="http://schemas.openxmlformats.org/presentationml/2006/ole">
            <mc:AlternateContent xmlns:mc="http://schemas.openxmlformats.org/markup-compatibility/2006">
              <mc:Choice xmlns:v="urn:schemas-microsoft-com:vml" Requires="v">
                <p:oleObj spid="_x0000_s14203" name="AxMath" r:id="rId19" imgW="293760" imgH="171720" progId="Equation.AxMath">
                  <p:embed/>
                </p:oleObj>
              </mc:Choice>
              <mc:Fallback>
                <p:oleObj name="AxMath" r:id="rId19" imgW="293760" imgH="171720" progId="Equation.AxMath">
                  <p:embed/>
                  <p:pic>
                    <p:nvPicPr>
                      <p:cNvPr id="20" name="对象 19"/>
                      <p:cNvPicPr>
                        <a:picLocks noChangeAspect="1" noChangeArrowheads="1"/>
                      </p:cNvPicPr>
                      <p:nvPr/>
                    </p:nvPicPr>
                    <p:blipFill>
                      <a:blip r:embed="rId14"/>
                      <a:srcRect/>
                      <a:stretch>
                        <a:fillRect/>
                      </a:stretch>
                    </p:blipFill>
                    <p:spPr bwMode="auto">
                      <a:xfrm>
                        <a:off x="869363" y="1878906"/>
                        <a:ext cx="428625" cy="2603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852940405"/>
              </p:ext>
            </p:extLst>
          </p:nvPr>
        </p:nvGraphicFramePr>
        <p:xfrm>
          <a:off x="1001548" y="2142608"/>
          <a:ext cx="296862" cy="260350"/>
        </p:xfrm>
        <a:graphic>
          <a:graphicData uri="http://schemas.openxmlformats.org/presentationml/2006/ole">
            <mc:AlternateContent xmlns:mc="http://schemas.openxmlformats.org/markup-compatibility/2006">
              <mc:Choice xmlns:v="urn:schemas-microsoft-com:vml" Requires="v">
                <p:oleObj spid="_x0000_s14204" name="AxMath" r:id="rId20" imgW="202680" imgH="171720" progId="Equation.AxMath">
                  <p:embed/>
                </p:oleObj>
              </mc:Choice>
              <mc:Fallback>
                <p:oleObj name="AxMath" r:id="rId20" imgW="202680" imgH="171720" progId="Equation.AxMath">
                  <p:embed/>
                  <p:pic>
                    <p:nvPicPr>
                      <p:cNvPr id="21" name="对象 20"/>
                      <p:cNvPicPr>
                        <a:picLocks noChangeAspect="1" noChangeArrowheads="1"/>
                      </p:cNvPicPr>
                      <p:nvPr/>
                    </p:nvPicPr>
                    <p:blipFill>
                      <a:blip r:embed="rId16"/>
                      <a:srcRect/>
                      <a:stretch>
                        <a:fillRect/>
                      </a:stretch>
                    </p:blipFill>
                    <p:spPr bwMode="auto">
                      <a:xfrm>
                        <a:off x="1001548" y="2142608"/>
                        <a:ext cx="296862" cy="260350"/>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529177539"/>
              </p:ext>
            </p:extLst>
          </p:nvPr>
        </p:nvGraphicFramePr>
        <p:xfrm>
          <a:off x="1015413" y="2469009"/>
          <a:ext cx="282575" cy="260350"/>
        </p:xfrm>
        <a:graphic>
          <a:graphicData uri="http://schemas.openxmlformats.org/presentationml/2006/ole">
            <mc:AlternateContent xmlns:mc="http://schemas.openxmlformats.org/markup-compatibility/2006">
              <mc:Choice xmlns:v="urn:schemas-microsoft-com:vml" Requires="v">
                <p:oleObj spid="_x0000_s14205" name="AxMath" r:id="rId21" imgW="194400" imgH="171720" progId="Equation.AxMath">
                  <p:embed/>
                </p:oleObj>
              </mc:Choice>
              <mc:Fallback>
                <p:oleObj name="AxMath" r:id="rId21" imgW="194400" imgH="171720" progId="Equation.AxMath">
                  <p:embed/>
                  <p:pic>
                    <p:nvPicPr>
                      <p:cNvPr id="22" name="对象 21"/>
                      <p:cNvPicPr>
                        <a:picLocks noChangeAspect="1" noChangeArrowheads="1"/>
                      </p:cNvPicPr>
                      <p:nvPr/>
                    </p:nvPicPr>
                    <p:blipFill>
                      <a:blip r:embed="rId18"/>
                      <a:srcRect/>
                      <a:stretch>
                        <a:fillRect/>
                      </a:stretch>
                    </p:blipFill>
                    <p:spPr bwMode="auto">
                      <a:xfrm>
                        <a:off x="1015413" y="2469009"/>
                        <a:ext cx="282575" cy="260350"/>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171715429"/>
              </p:ext>
            </p:extLst>
          </p:nvPr>
        </p:nvGraphicFramePr>
        <p:xfrm>
          <a:off x="780885" y="3006553"/>
          <a:ext cx="441325" cy="260350"/>
        </p:xfrm>
        <a:graphic>
          <a:graphicData uri="http://schemas.openxmlformats.org/presentationml/2006/ole">
            <mc:AlternateContent xmlns:mc="http://schemas.openxmlformats.org/markup-compatibility/2006">
              <mc:Choice xmlns:v="urn:schemas-microsoft-com:vml" Requires="v">
                <p:oleObj spid="_x0000_s14206" name="AxMath" r:id="rId22" imgW="302400" imgH="171720" progId="Equation.AxMath">
                  <p:embed/>
                </p:oleObj>
              </mc:Choice>
              <mc:Fallback>
                <p:oleObj name="AxMath" r:id="rId22" imgW="302400" imgH="171720" progId="Equation.AxMath">
                  <p:embed/>
                  <p:pic>
                    <p:nvPicPr>
                      <p:cNvPr id="23" name="对象 22"/>
                      <p:cNvPicPr>
                        <a:picLocks noChangeAspect="1" noChangeArrowheads="1"/>
                      </p:cNvPicPr>
                      <p:nvPr/>
                    </p:nvPicPr>
                    <p:blipFill>
                      <a:blip r:embed="rId12"/>
                      <a:srcRect/>
                      <a:stretch>
                        <a:fillRect/>
                      </a:stretch>
                    </p:blipFill>
                    <p:spPr bwMode="auto">
                      <a:xfrm>
                        <a:off x="780885" y="3006553"/>
                        <a:ext cx="441325" cy="260350"/>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844850787"/>
              </p:ext>
            </p:extLst>
          </p:nvPr>
        </p:nvGraphicFramePr>
        <p:xfrm>
          <a:off x="883618" y="3290424"/>
          <a:ext cx="428625" cy="260350"/>
        </p:xfrm>
        <a:graphic>
          <a:graphicData uri="http://schemas.openxmlformats.org/presentationml/2006/ole">
            <mc:AlternateContent xmlns:mc="http://schemas.openxmlformats.org/markup-compatibility/2006">
              <mc:Choice xmlns:v="urn:schemas-microsoft-com:vml" Requires="v">
                <p:oleObj spid="_x0000_s14207" name="AxMath" r:id="rId23" imgW="293760" imgH="171720" progId="Equation.AxMath">
                  <p:embed/>
                </p:oleObj>
              </mc:Choice>
              <mc:Fallback>
                <p:oleObj name="AxMath" r:id="rId23" imgW="293760" imgH="171720" progId="Equation.AxMath">
                  <p:embed/>
                  <p:pic>
                    <p:nvPicPr>
                      <p:cNvPr id="24" name="对象 23"/>
                      <p:cNvPicPr>
                        <a:picLocks noChangeAspect="1" noChangeArrowheads="1"/>
                      </p:cNvPicPr>
                      <p:nvPr/>
                    </p:nvPicPr>
                    <p:blipFill>
                      <a:blip r:embed="rId14"/>
                      <a:srcRect/>
                      <a:stretch>
                        <a:fillRect/>
                      </a:stretch>
                    </p:blipFill>
                    <p:spPr bwMode="auto">
                      <a:xfrm>
                        <a:off x="883618" y="3290424"/>
                        <a:ext cx="428625" cy="26035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177633169"/>
              </p:ext>
            </p:extLst>
          </p:nvPr>
        </p:nvGraphicFramePr>
        <p:xfrm>
          <a:off x="1015803" y="3554126"/>
          <a:ext cx="296862" cy="260350"/>
        </p:xfrm>
        <a:graphic>
          <a:graphicData uri="http://schemas.openxmlformats.org/presentationml/2006/ole">
            <mc:AlternateContent xmlns:mc="http://schemas.openxmlformats.org/markup-compatibility/2006">
              <mc:Choice xmlns:v="urn:schemas-microsoft-com:vml" Requires="v">
                <p:oleObj spid="_x0000_s14208" name="AxMath" r:id="rId24" imgW="202680" imgH="171720" progId="Equation.AxMath">
                  <p:embed/>
                </p:oleObj>
              </mc:Choice>
              <mc:Fallback>
                <p:oleObj name="AxMath" r:id="rId24" imgW="202680" imgH="171720" progId="Equation.AxMath">
                  <p:embed/>
                  <p:pic>
                    <p:nvPicPr>
                      <p:cNvPr id="25" name="对象 24"/>
                      <p:cNvPicPr>
                        <a:picLocks noChangeAspect="1" noChangeArrowheads="1"/>
                      </p:cNvPicPr>
                      <p:nvPr/>
                    </p:nvPicPr>
                    <p:blipFill>
                      <a:blip r:embed="rId16"/>
                      <a:srcRect/>
                      <a:stretch>
                        <a:fillRect/>
                      </a:stretch>
                    </p:blipFill>
                    <p:spPr bwMode="auto">
                      <a:xfrm>
                        <a:off x="1015803" y="3554126"/>
                        <a:ext cx="296862" cy="260350"/>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473014727"/>
              </p:ext>
            </p:extLst>
          </p:nvPr>
        </p:nvGraphicFramePr>
        <p:xfrm>
          <a:off x="1029668" y="3880527"/>
          <a:ext cx="282575" cy="260350"/>
        </p:xfrm>
        <a:graphic>
          <a:graphicData uri="http://schemas.openxmlformats.org/presentationml/2006/ole">
            <mc:AlternateContent xmlns:mc="http://schemas.openxmlformats.org/markup-compatibility/2006">
              <mc:Choice xmlns:v="urn:schemas-microsoft-com:vml" Requires="v">
                <p:oleObj spid="_x0000_s14209" name="AxMath" r:id="rId25" imgW="194400" imgH="171720" progId="Equation.AxMath">
                  <p:embed/>
                </p:oleObj>
              </mc:Choice>
              <mc:Fallback>
                <p:oleObj name="AxMath" r:id="rId25" imgW="194400" imgH="171720" progId="Equation.AxMath">
                  <p:embed/>
                  <p:pic>
                    <p:nvPicPr>
                      <p:cNvPr id="26" name="对象 25"/>
                      <p:cNvPicPr>
                        <a:picLocks noChangeAspect="1" noChangeArrowheads="1"/>
                      </p:cNvPicPr>
                      <p:nvPr/>
                    </p:nvPicPr>
                    <p:blipFill>
                      <a:blip r:embed="rId18"/>
                      <a:srcRect/>
                      <a:stretch>
                        <a:fillRect/>
                      </a:stretch>
                    </p:blipFill>
                    <p:spPr bwMode="auto">
                      <a:xfrm>
                        <a:off x="1029668" y="3880527"/>
                        <a:ext cx="282575" cy="260350"/>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805594535"/>
              </p:ext>
            </p:extLst>
          </p:nvPr>
        </p:nvGraphicFramePr>
        <p:xfrm>
          <a:off x="809005" y="4357625"/>
          <a:ext cx="441325" cy="260350"/>
        </p:xfrm>
        <a:graphic>
          <a:graphicData uri="http://schemas.openxmlformats.org/presentationml/2006/ole">
            <mc:AlternateContent xmlns:mc="http://schemas.openxmlformats.org/markup-compatibility/2006">
              <mc:Choice xmlns:v="urn:schemas-microsoft-com:vml" Requires="v">
                <p:oleObj spid="_x0000_s14210" name="AxMath" r:id="rId26" imgW="302400" imgH="171720" progId="Equation.AxMath">
                  <p:embed/>
                </p:oleObj>
              </mc:Choice>
              <mc:Fallback>
                <p:oleObj name="AxMath" r:id="rId26" imgW="302400" imgH="171720" progId="Equation.AxMath">
                  <p:embed/>
                  <p:pic>
                    <p:nvPicPr>
                      <p:cNvPr id="23" name="对象 22"/>
                      <p:cNvPicPr>
                        <a:picLocks noChangeAspect="1" noChangeArrowheads="1"/>
                      </p:cNvPicPr>
                      <p:nvPr/>
                    </p:nvPicPr>
                    <p:blipFill>
                      <a:blip r:embed="rId12"/>
                      <a:srcRect/>
                      <a:stretch>
                        <a:fillRect/>
                      </a:stretch>
                    </p:blipFill>
                    <p:spPr bwMode="auto">
                      <a:xfrm>
                        <a:off x="809005" y="4357625"/>
                        <a:ext cx="441325" cy="260350"/>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615498273"/>
              </p:ext>
            </p:extLst>
          </p:nvPr>
        </p:nvGraphicFramePr>
        <p:xfrm>
          <a:off x="869363" y="4629845"/>
          <a:ext cx="428625" cy="260350"/>
        </p:xfrm>
        <a:graphic>
          <a:graphicData uri="http://schemas.openxmlformats.org/presentationml/2006/ole">
            <mc:AlternateContent xmlns:mc="http://schemas.openxmlformats.org/markup-compatibility/2006">
              <mc:Choice xmlns:v="urn:schemas-microsoft-com:vml" Requires="v">
                <p:oleObj spid="_x0000_s14211" name="AxMath" r:id="rId27" imgW="293760" imgH="171720" progId="Equation.AxMath">
                  <p:embed/>
                </p:oleObj>
              </mc:Choice>
              <mc:Fallback>
                <p:oleObj name="AxMath" r:id="rId27" imgW="293760" imgH="171720" progId="Equation.AxMath">
                  <p:embed/>
                  <p:pic>
                    <p:nvPicPr>
                      <p:cNvPr id="24" name="对象 23"/>
                      <p:cNvPicPr>
                        <a:picLocks noChangeAspect="1" noChangeArrowheads="1"/>
                      </p:cNvPicPr>
                      <p:nvPr/>
                    </p:nvPicPr>
                    <p:blipFill>
                      <a:blip r:embed="rId14"/>
                      <a:srcRect/>
                      <a:stretch>
                        <a:fillRect/>
                      </a:stretch>
                    </p:blipFill>
                    <p:spPr bwMode="auto">
                      <a:xfrm>
                        <a:off x="869363" y="4629845"/>
                        <a:ext cx="428625" cy="260350"/>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52332220"/>
              </p:ext>
            </p:extLst>
          </p:nvPr>
        </p:nvGraphicFramePr>
        <p:xfrm>
          <a:off x="1001548" y="4893547"/>
          <a:ext cx="296862" cy="260350"/>
        </p:xfrm>
        <a:graphic>
          <a:graphicData uri="http://schemas.openxmlformats.org/presentationml/2006/ole">
            <mc:AlternateContent xmlns:mc="http://schemas.openxmlformats.org/markup-compatibility/2006">
              <mc:Choice xmlns:v="urn:schemas-microsoft-com:vml" Requires="v">
                <p:oleObj spid="_x0000_s14212" name="AxMath" r:id="rId28" imgW="202680" imgH="171720" progId="Equation.AxMath">
                  <p:embed/>
                </p:oleObj>
              </mc:Choice>
              <mc:Fallback>
                <p:oleObj name="AxMath" r:id="rId28" imgW="202680" imgH="171720" progId="Equation.AxMath">
                  <p:embed/>
                  <p:pic>
                    <p:nvPicPr>
                      <p:cNvPr id="25" name="对象 24"/>
                      <p:cNvPicPr>
                        <a:picLocks noChangeAspect="1" noChangeArrowheads="1"/>
                      </p:cNvPicPr>
                      <p:nvPr/>
                    </p:nvPicPr>
                    <p:blipFill>
                      <a:blip r:embed="rId16"/>
                      <a:srcRect/>
                      <a:stretch>
                        <a:fillRect/>
                      </a:stretch>
                    </p:blipFill>
                    <p:spPr bwMode="auto">
                      <a:xfrm>
                        <a:off x="1001548" y="4893547"/>
                        <a:ext cx="296862" cy="260350"/>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905836395"/>
              </p:ext>
            </p:extLst>
          </p:nvPr>
        </p:nvGraphicFramePr>
        <p:xfrm>
          <a:off x="1015413" y="5219948"/>
          <a:ext cx="282575" cy="260350"/>
        </p:xfrm>
        <a:graphic>
          <a:graphicData uri="http://schemas.openxmlformats.org/presentationml/2006/ole">
            <mc:AlternateContent xmlns:mc="http://schemas.openxmlformats.org/markup-compatibility/2006">
              <mc:Choice xmlns:v="urn:schemas-microsoft-com:vml" Requires="v">
                <p:oleObj spid="_x0000_s14213" name="AxMath" r:id="rId29" imgW="194400" imgH="171720" progId="Equation.AxMath">
                  <p:embed/>
                </p:oleObj>
              </mc:Choice>
              <mc:Fallback>
                <p:oleObj name="AxMath" r:id="rId29" imgW="194400" imgH="171720" progId="Equation.AxMath">
                  <p:embed/>
                  <p:pic>
                    <p:nvPicPr>
                      <p:cNvPr id="26" name="对象 25"/>
                      <p:cNvPicPr>
                        <a:picLocks noChangeAspect="1" noChangeArrowheads="1"/>
                      </p:cNvPicPr>
                      <p:nvPr/>
                    </p:nvPicPr>
                    <p:blipFill>
                      <a:blip r:embed="rId18"/>
                      <a:srcRect/>
                      <a:stretch>
                        <a:fillRect/>
                      </a:stretch>
                    </p:blipFill>
                    <p:spPr bwMode="auto">
                      <a:xfrm>
                        <a:off x="1015413" y="5219948"/>
                        <a:ext cx="282575" cy="260350"/>
                      </a:xfrm>
                      <a:prstGeom prst="rect">
                        <a:avLst/>
                      </a:prstGeom>
                      <a:noFill/>
                    </p:spPr>
                  </p:pic>
                </p:oleObj>
              </mc:Fallback>
            </mc:AlternateContent>
          </a:graphicData>
        </a:graphic>
      </p:graphicFrame>
    </p:spTree>
    <p:extLst>
      <p:ext uri="{BB962C8B-B14F-4D97-AF65-F5344CB8AC3E}">
        <p14:creationId xmlns:p14="http://schemas.microsoft.com/office/powerpoint/2010/main" val="657291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78"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的</a:t>
            </a:r>
            <a:r>
              <a:rPr lang="zh-CN" altLang="en-US" sz="2400" dirty="0" smtClean="0"/>
              <a:t>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782"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783"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845945"/>
            <a:ext cx="8016655" cy="830997"/>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a:t>
            </a:r>
            <a:r>
              <a:rPr lang="en-US" altLang="zh-CN" sz="2400" i="1" dirty="0" smtClean="0">
                <a:solidFill>
                  <a:srgbClr val="FF0000"/>
                </a:solidFill>
              </a:rPr>
              <a:t>function</a:t>
            </a:r>
            <a:r>
              <a:rPr lang="zh-CN" altLang="en-US" sz="2400" dirty="0" smtClean="0"/>
              <a:t>。</a:t>
            </a:r>
            <a:endParaRPr lang="zh-CN" altLang="en-US" sz="2400" dirty="0"/>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3667</TotalTime>
  <Words>2419</Words>
  <Application>Microsoft Office PowerPoint</Application>
  <PresentationFormat>全屏显示(4:3)</PresentationFormat>
  <Paragraphs>258</Paragraphs>
  <Slides>28</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28</vt:i4>
      </vt:variant>
    </vt:vector>
  </HeadingPairs>
  <TitlesOfParts>
    <vt:vector size="39" baseType="lpstr">
      <vt:lpstr>等线</vt:lpstr>
      <vt:lpstr>等线 Light</vt:lpstr>
      <vt:lpstr>Arial</vt:lpstr>
      <vt:lpstr>Calibri</vt:lpstr>
      <vt:lpstr>Calibri Light</vt:lpstr>
      <vt:lpstr>Georgia</vt:lpstr>
      <vt:lpstr>Times New Roman</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270</cp:revision>
  <dcterms:created xsi:type="dcterms:W3CDTF">2018-03-27T06:53:11Z</dcterms:created>
  <dcterms:modified xsi:type="dcterms:W3CDTF">2018-04-23T15:59:46Z</dcterms:modified>
</cp:coreProperties>
</file>